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70"/>
  </p:normalViewPr>
  <p:slideViewPr>
    <p:cSldViewPr snapToGrid="0">
      <p:cViewPr varScale="1">
        <p:scale>
          <a:sx n="109" d="100"/>
          <a:sy n="109" d="100"/>
        </p:scale>
        <p:origin x="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04B3D-78B1-63F7-145C-3D5CBC427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BA8EBD-74E3-EEEB-C7B4-EE659E0E9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113036-ACAE-01EF-5285-82619A78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4D1181-9343-545E-05FD-1F89BBA4A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9693C0-3CAB-AF8B-6C02-3F130956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13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1C063-265C-EEB1-3577-B2CB8F17F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ED30AB-4BA3-8E80-6774-2E4D2EA7C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733079-818A-7859-51DC-654F3DDB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ADF21F-287E-9636-4F9B-ADC1E13D1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A7FACB-CD68-FD6C-371E-7614F2CF0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07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9D0C6FF-EAF0-20B0-C434-52BA964E0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7FB7EB5-EC7E-F36E-97A8-E0B673FE1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942B15-5EE0-4ED0-72DE-2D777A30B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743506-F78F-8735-2AD1-3FFC70E16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C7AE6-EA70-AB88-9A05-F9397EA1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6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D5AF8-4879-B86A-D58D-EBDE5D5E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78C018-991C-1992-6825-DA16ADE5E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70291E-DCE5-6036-58B3-3460B901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3B935C-24DF-0C65-47E2-A5C70E6E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F00222-9BD2-459D-2392-53AB905D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28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EE088E-5CCB-6815-4E5A-8B84CA2E0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AC1660-2A4A-05DD-548C-2CB6EDC6A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551A0C-37A3-4E09-5235-61E70B13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BD8546-95C9-0033-9C82-37241074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B9D0C7-5B2C-93A1-3E78-F367E37D5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81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0A459F-B249-9FA3-C27A-4914977D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C1D915-AA92-AE70-18A3-100BA5094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C3411EC-9C34-4E6B-2590-DD0F79EF3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E07A1F-CD8F-3B7B-07F5-71DBAFB5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E4638F-81A3-7C81-C810-F3E31C474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00DB1F-7240-3B3C-A24C-712F3E2D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25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4CCDA1-B794-CDF9-15FA-D50C0E7A5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A314CF-87E1-5E43-3B12-12C7016CF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565F7F-D8FA-078F-1895-A44E46147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7187B5B-0788-6D2B-66BC-09F7B1F20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A8ED46-060C-780A-0E9D-2CFDB6190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894EE9F-6CE1-0F49-62B0-E9C754142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50B017D-A69F-712C-2D0A-AEAB13C82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067E83D-7FBF-0CB3-ABC7-6F05DA726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2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2A9F8B-1AAF-4DAB-34BB-8370510DA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3AE572-A895-06D1-8448-F26B3EDDB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7B06E7-FA36-DB29-AA84-E0E133243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A1665BF-DA9D-47FD-4B7E-BA1C706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25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41C7F4F-41D2-5EE8-EA8E-9A917CB4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2E6BADB-1840-86B1-5507-617A38A4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FA9D601-F4A0-F1BF-AB42-5AF0CCEEE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17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EC532C-35C2-D1C0-2941-BC00C845E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038EC3-D222-50EF-7A99-037A7261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B7A213-B88E-22C2-576B-D4D7000BE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25987C-6E63-E6AA-8C05-1A1AC143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A6CA5D-DE2E-BF0F-A01A-4C5FA3F88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628887-19E7-96B5-B9DD-87E3303F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63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935F4E-3B51-7505-B5B7-C9B84B493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41B27BE-C24E-D99D-F134-DC710B5C3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841B783-8447-1ED1-D956-B7C526650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7E2880-5DE6-DC62-C855-4EDD8D2C3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1FFA91-E458-00F5-8726-55B84A5B6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72458B-19F3-FDAA-37DD-F963771CC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63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F5820D6-1346-5587-59C9-EF86B8CB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068A6D-16CE-F40E-1593-E65E69AB9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11E72F-318C-E5FF-FEC3-185415EED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9E5845-09DB-47F6-8240-4A6546E150BC}" type="datetimeFigureOut">
              <a:rPr lang="it-IT" smtClean="0"/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495B5-1234-C1CF-F0BA-9DBD9C600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42F47D-B179-F958-9FEA-5CFEB95EB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C44A6D-CA58-4B7D-98C9-54C2AC6AE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12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unimib.it/dove-siamo/polo-milan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6FBBFE-070F-191D-C2AA-378C8EA40E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6EEFF4B-76D7-8BBC-E1CC-30EB25E862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75596" y="3647551"/>
            <a:ext cx="2264227" cy="2441749"/>
          </a:xfrm>
        </p:spPr>
        <p:txBody>
          <a:bodyPr>
            <a:normAutofit fontScale="6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In alternativa: andando sulla seguente pagina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hlinkClick r:id="rId2"/>
              </a:rPr>
              <a:t>https://www.unimib.it/dove-siamo/polo-milano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dirty="0"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cliccando su edificio U6,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verrà visualizzata la mappa di dove si trova l’edificio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it-IT" dirty="0"/>
          </a:p>
        </p:txBody>
      </p:sp>
      <p:pic>
        <p:nvPicPr>
          <p:cNvPr id="10" name="Immagine 9" descr="Immagine che contiene testo, Carattere, Piano, mappa&#10;&#10;Descrizione generata automaticamente">
            <a:extLst>
              <a:ext uri="{FF2B5EF4-FFF2-40B4-BE49-F238E27FC236}">
                <a16:creationId xmlns:a16="http://schemas.microsoft.com/office/drawing/2014/main" id="{2BA20C11-8ED4-CE06-3B81-24A89535E1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5"/>
          <a:stretch/>
        </p:blipFill>
        <p:spPr>
          <a:xfrm>
            <a:off x="452177" y="138983"/>
            <a:ext cx="8809982" cy="5770765"/>
          </a:xfrm>
          <a:prstGeom prst="rect">
            <a:avLst/>
          </a:prstGeom>
        </p:spPr>
      </p:pic>
      <p:sp>
        <p:nvSpPr>
          <p:cNvPr id="8" name="Freccia a sinistra 7">
            <a:extLst>
              <a:ext uri="{FF2B5EF4-FFF2-40B4-BE49-F238E27FC236}">
                <a16:creationId xmlns:a16="http://schemas.microsoft.com/office/drawing/2014/main" id="{C76E956A-C0F5-96E9-93FA-F8C67DF2A2C0}"/>
              </a:ext>
            </a:extLst>
          </p:cNvPr>
          <p:cNvSpPr/>
          <p:nvPr/>
        </p:nvSpPr>
        <p:spPr>
          <a:xfrm rot="20364663">
            <a:off x="7098330" y="1524422"/>
            <a:ext cx="4783091" cy="196060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Indirizzo dell’edificio U6-aula 41: Piazza dell’Ateneo Nuovo 1, piano 1  è possibile anche entrare da viale dell’Innovazione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8E9FAAD-D3E3-DB54-8F8D-FA12FB833EE1}"/>
              </a:ext>
            </a:extLst>
          </p:cNvPr>
          <p:cNvSpPr txBox="1"/>
          <p:nvPr/>
        </p:nvSpPr>
        <p:spPr>
          <a:xfrm>
            <a:off x="693336" y="6089301"/>
            <a:ext cx="488349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dirty="0"/>
              <a:t>La stazione metropolitana più vicina è la stazione «PONALE» (metro Lilla)</a:t>
            </a:r>
          </a:p>
        </p:txBody>
      </p:sp>
    </p:spTree>
    <p:extLst>
      <p:ext uri="{BB962C8B-B14F-4D97-AF65-F5344CB8AC3E}">
        <p14:creationId xmlns:p14="http://schemas.microsoft.com/office/powerpoint/2010/main" val="32839141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66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emanuela.rinaldi@unimib.it</dc:creator>
  <cp:lastModifiedBy>Marcolina Sguotti</cp:lastModifiedBy>
  <cp:revision>3</cp:revision>
  <dcterms:created xsi:type="dcterms:W3CDTF">2024-10-21T17:18:02Z</dcterms:created>
  <dcterms:modified xsi:type="dcterms:W3CDTF">2024-10-22T04:42:00Z</dcterms:modified>
</cp:coreProperties>
</file>